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9D3EA57-1ADE-4656-B4E9-DE1AAE448FC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EB28134-37D4-4211-B8D4-83584E32FC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portslogos.net/images/logos/7/167/full/uzhay2wfh9tu4gkdlrq1.gi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sportslogos.net/images/logos/7/167/full/i31acueza0ooh0v0gmi2.gi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sportslogos.net/logo.php?id=fwllan0phwgpy5gxeb7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sportslogos.net/logo.php?id=96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sportslogos.net/logo.php?id=960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In 1948, the Philadelphia Eagles adopted an official logo in the form of a flying eagle colored in </a:t>
            </a:r>
            <a:r>
              <a:rPr lang="en-US" dirty="0" err="1" smtClean="0">
                <a:solidFill>
                  <a:schemeClr val="tx1"/>
                </a:solidFill>
                <a:effectLst/>
              </a:rPr>
              <a:t>kelly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green with a football in one of its talons. During this time, the team experimented with various designs on their helmet, all with the colors of </a:t>
            </a:r>
            <a:r>
              <a:rPr lang="en-US" dirty="0" err="1" smtClean="0">
                <a:solidFill>
                  <a:schemeClr val="tx1"/>
                </a:solidFill>
                <a:effectLst/>
              </a:rPr>
              <a:t>kelly</a:t>
            </a:r>
            <a:r>
              <a:rPr lang="en-US" dirty="0" smtClean="0">
                <a:solidFill>
                  <a:schemeClr val="tx1"/>
                </a:solidFill>
                <a:effectLst/>
              </a:rPr>
              <a:t> green and white.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Philadelphia Eagles Logo - Flying eagle holding football">
            <a:hlinkClick r:id="rId2" tooltip="Philadelphia Eagles Logo - Flying eagle holding football (SportsLogos.Net)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33400"/>
            <a:ext cx="5334000" cy="294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81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1841" y="44196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effectLst/>
              </a:rPr>
              <a:t>From the years 1969 to 1972, the Eagles adopted a slightly altered logo. The flying eagle and the football remained, but the bird looked a bit different. The Philadelphia Eagles logo was more of a geometric design, but it wouldn't last long. </a:t>
            </a:r>
            <a:endParaRPr lang="en-US" dirty="0">
              <a:effectLst/>
            </a:endParaRPr>
          </a:p>
        </p:txBody>
      </p:sp>
      <p:pic>
        <p:nvPicPr>
          <p:cNvPr id="2050" name="Picture 2" descr="Philadelphia Eagles Logo - A green eagle carrying a football">
            <a:hlinkClick r:id="rId2" tooltip="Philadelphia Eagles Logo - A green eagle carrying a football (SportsLogos.Net)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41" y="457200"/>
            <a:ext cx="5715000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074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47244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effectLst/>
              </a:rPr>
              <a:t>In 1973-1986, the Eagles ditched the geometric design and opted for a more contemporary image of a flying eagle with a football in one talon. Under the flying bird was the team's name in bold green lettering. </a:t>
            </a:r>
            <a:endParaRPr lang="en-US" dirty="0"/>
          </a:p>
        </p:txBody>
      </p:sp>
      <p:pic>
        <p:nvPicPr>
          <p:cNvPr id="3074" name="Picture 2" descr="http://www.sportslogos.net/images/logos/7/167/thumbs/fwllan0phwgpy5gxeb7e.gif">
            <a:hlinkClick r:id="rId2" tooltip="Philadelphia Eagles logo - Flying eagle holding football in green above scrip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2" y="1143000"/>
            <a:ext cx="34575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30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1766" y="46482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effectLst/>
              </a:rPr>
              <a:t>In 1987-1995, the logo received a major facelift. Gone was the rudimentary image of a flying eagle, and introduced was a fresh new design of a green and white eagle holding a football. Although the idea was still the same, the image was a big improvement upon their older logos. </a:t>
            </a:r>
            <a:endParaRPr lang="en-US" dirty="0">
              <a:effectLst/>
            </a:endParaRPr>
          </a:p>
        </p:txBody>
      </p:sp>
      <p:pic>
        <p:nvPicPr>
          <p:cNvPr id="4098" name="Picture 2" descr="http://www.sportslogos.net/images/logos/7/167/thumbs/961.gif">
            <a:hlinkClick r:id="rId2" tooltip="Philadelphia Eagles logo - Green eagle with football with black and white detail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28800"/>
            <a:ext cx="3725260" cy="248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26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portslogos.net/images/logos/7/167/thumbs/960.gif">
            <a:hlinkClick r:id="rId2" tooltip="Philadelphia Eagles logo - White bald eagle with silver beak plus black and green outlines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33147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38862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effectLst/>
              </a:rPr>
              <a:t>In 1996-present, the Philadelphia Eagles logo underwent a transformation like no other. The full body image of a flying eagle was removed, along with the </a:t>
            </a:r>
            <a:r>
              <a:rPr lang="en-US" dirty="0" err="1" smtClean="0">
                <a:effectLst/>
              </a:rPr>
              <a:t>kelly</a:t>
            </a:r>
            <a:r>
              <a:rPr lang="en-US" dirty="0" smtClean="0">
                <a:effectLst/>
              </a:rPr>
              <a:t> green and the talons grasping a football. The team's logo was now the head of a white bald eagle with a silver beak and black and dark green borders. The logo was a major improvement and revitalized the Eagles' image.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039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752600"/>
            <a:ext cx="662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worst logo was 1969-1972 because there wasn’t much detail and it was just much uglier than the first logo.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best logo is the present one because it it’s the most eye catching and flashy.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165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</TotalTime>
  <Words>309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2</cp:revision>
  <dcterms:created xsi:type="dcterms:W3CDTF">2011-10-27T12:30:17Z</dcterms:created>
  <dcterms:modified xsi:type="dcterms:W3CDTF">2011-10-27T12:46:57Z</dcterms:modified>
</cp:coreProperties>
</file>